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23.03.2023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230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23.03.2023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008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23.03.2023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16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23.03.2023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310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23.03.2023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30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23.03.2023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109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23.03.2023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214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23.03.2023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892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23.03.2023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67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23.03.2023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808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7471-76BF-48ED-821D-0138E8DD5ECA}" type="datetimeFigureOut">
              <a:rPr lang="sl-SI" smtClean="0"/>
              <a:t>23.03.2023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644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77471-76BF-48ED-821D-0138E8DD5ECA}" type="datetimeFigureOut">
              <a:rPr lang="sl-SI" smtClean="0"/>
              <a:t>23.03.2023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8554-7CD5-4B94-A2EF-45BBC9D935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69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4" y="127564"/>
            <a:ext cx="11937076" cy="65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b="10751"/>
          <a:stretch/>
        </p:blipFill>
        <p:spPr>
          <a:xfrm>
            <a:off x="2249898" y="56514"/>
            <a:ext cx="3578662" cy="312082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b="11084"/>
          <a:stretch/>
        </p:blipFill>
        <p:spPr>
          <a:xfrm>
            <a:off x="6348984" y="56514"/>
            <a:ext cx="3524238" cy="313744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897" y="6438851"/>
            <a:ext cx="7545708" cy="41914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897" y="3267377"/>
            <a:ext cx="3578662" cy="312751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984" y="3267377"/>
            <a:ext cx="3578662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26" y="74727"/>
            <a:ext cx="3551974" cy="318152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479" y="74727"/>
            <a:ext cx="3551974" cy="3181523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479" y="3327017"/>
            <a:ext cx="3551974" cy="311162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526" y="3278245"/>
            <a:ext cx="3551974" cy="316039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9479" y="6438638"/>
            <a:ext cx="7547502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018" y="66502"/>
            <a:ext cx="6609179" cy="67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79" y="58189"/>
            <a:ext cx="6550429" cy="67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5" y="74816"/>
            <a:ext cx="6575366" cy="67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033" y="74815"/>
            <a:ext cx="6557912" cy="67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Širokozaslonsko</PresentationFormat>
  <Paragraphs>0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Maja Pogačar</dc:creator>
  <cp:lastModifiedBy>Maja Pogačar</cp:lastModifiedBy>
  <cp:revision>12</cp:revision>
  <dcterms:created xsi:type="dcterms:W3CDTF">2023-03-22T09:03:48Z</dcterms:created>
  <dcterms:modified xsi:type="dcterms:W3CDTF">2023-03-23T05:56:06Z</dcterms:modified>
</cp:coreProperties>
</file>